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F118-21C6-4AC5-8A58-386B0446D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9F3A8D-5886-474F-A5BE-89407399A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C6551-3CD1-4212-962A-61A73510D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A38DB-DB72-4565-B3E6-8A1990E1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0A978-1B71-4B71-A928-02177438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35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12E64-F899-422E-9F0B-C7892FF5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BD8AD-F321-4898-92A5-562192201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EBF99-0BFF-4585-9E1A-3D83B104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52C07-75B8-4995-8D20-BEAABAEA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CB1F4-C294-4FD3-A4CB-53CF3480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9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B4A594-5E58-4BB1-9DC1-4F041E988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A2899-C09B-40F4-9A77-BCD29A0ED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76CCF-173D-4203-ADF5-240C4382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43886-371E-4116-9BD4-2100111C8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90030-EE84-4A97-B234-297D950FD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0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141BA-1A08-4728-8632-26332DC7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80847-2381-43DF-BD1C-D3BD6560B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6BF53-C50A-4BB3-9A22-646B1A0D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F34D-D74C-4870-A4C2-6E3AB467E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57DE3-2E82-4503-9993-D7FAC1471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0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E3EF-3D02-4E37-9AB3-4D8C795B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00B9F-7608-405C-B060-B24FF7A3D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6214B-68F3-45C8-92C5-87F53BEB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2C090-B376-488D-BECC-ABF98CEE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4344A-7523-45F7-94EA-A416846A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93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A0A4-9712-41DE-ABF9-CC323711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1E98A-3880-4FF1-8EC2-182CDC1C3C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7970C-AA28-4BB2-918D-C8AADCCBE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DC88A-C2A3-46DC-AC4F-F4CC5FA0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82DA0-2887-4E22-B16D-1A452C22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F9490-495B-4B5C-A091-8CD6561A4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9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684C-5ED7-4EA1-96E9-AF10173AC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F3521-7243-4F43-AA38-9114DA9E6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B00A64-5F12-48F1-8510-BFF7A67E9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741CB-E557-4B3A-BECC-1B2D6DA6E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D8D5D-195E-4823-8F88-332EEF72C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CB6DC-121F-4074-884B-0E907874A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3DE19-1001-4141-BE3C-3817FB6E9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1DF6A7-D881-4C49-9EE4-5341BCC5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4A2C-3424-42AB-8A12-99C87D5E6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B55E20-5075-4756-B651-540A4947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80194-1D6A-4F25-9637-32541B060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A4E48-ADAE-4FE6-B097-8332CA51F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9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2EE63-AE25-4B79-832B-6F20D9ED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79EF7-52D8-472C-B129-9999F27B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A1553-65A5-442B-A36D-78A8EE0BE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75712-F46F-43C5-9364-052A6316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D4512-C037-4CCE-9679-897EC0F95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FEE1C-342F-47EC-A066-285C4ADBE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1EBF4-055F-4C4D-B030-243DFA34E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CBA51-8E74-4365-8EE6-59B3CD0A1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4E128-91AD-48D1-B8AC-743428102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55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DFFA3-6D1E-48B8-B5CE-30219240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340A0-B160-4058-B4D9-675843C78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2D9A90-B8BF-4E92-B676-239EA550B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86E2E-F794-4ED6-8F17-2F73DBA0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DFC3F-6884-441C-B60D-83D845BE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7A1F0-AC9A-43ED-8F93-84162D30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4B8C25-26C5-48E5-A3F9-98E7F651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49062-5AA1-4479-B3E7-4909EDD5C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E55A5-9E84-42D0-BA1F-2D43AD1F6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AAB03-D253-4BE5-8C12-F1FC4FAB88D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95C35-913E-472B-92C3-4459C62A1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9F183-20FF-45F3-82B7-5E222256C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0365D-B006-48B2-AE3C-A9C96446F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4AF1-8EEB-4684-A8E2-0606C5E9D4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82AC1-C36B-4FB2-9C5B-EF427AF691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EC7BFA8A-DDD9-4EB7-91C2-4C87309AC2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538"/>
            <a:ext cx="12192000" cy="638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5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F75C600711FB43BCBA1F74FEA19D4B" ma:contentTypeVersion="0" ma:contentTypeDescription="Create a new document." ma:contentTypeScope="" ma:versionID="60c1b7bed8fd154c5d2be50400e3492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53f2d8843fd2aa64b81f9e8c63a661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839633-B427-4721-88B8-52618119899E}"/>
</file>

<file path=customXml/itemProps2.xml><?xml version="1.0" encoding="utf-8"?>
<ds:datastoreItem xmlns:ds="http://schemas.openxmlformats.org/officeDocument/2006/customXml" ds:itemID="{9F8BC0E0-B47B-4861-B63A-8060C0196431}"/>
</file>

<file path=customXml/itemProps3.xml><?xml version="1.0" encoding="utf-8"?>
<ds:datastoreItem xmlns:ds="http://schemas.openxmlformats.org/officeDocument/2006/customXml" ds:itemID="{731F426A-7BAC-42EC-B6A1-F849485C9E18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Stacy DiCola</dc:creator>
  <cp:lastModifiedBy>Stacy DiCola</cp:lastModifiedBy>
  <cp:revision>1</cp:revision>
  <dcterms:created xsi:type="dcterms:W3CDTF">2022-12-05T10:05:57Z</dcterms:created>
  <dcterms:modified xsi:type="dcterms:W3CDTF">2022-12-05T10:07:49Z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0x010100E3F75C600711FB43BCBA1F74FEA19D4B</vt:lpwstr>
  </property>
</Properties>
</file>