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4B86"/>
    <a:srgbClr val="00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A22A-6B26-1E18-8176-6E2BA0F2C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1B9F28-9A08-4B35-8E3A-E30F592FA3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3A083-D141-C446-E4D3-33AFB327F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BFAD8-6CBA-A3B5-B63B-D45610B5E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94442-8EBD-A3D2-A66F-7DA2E4665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3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4392B-DC8A-5482-0831-96C749E3B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9EE3D-562D-9E81-15A5-9B546371B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B6F08-BFE2-53A1-04EF-A160FC3A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80FBF-9C48-378A-CB07-8609FDAA3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7F103-9F15-E624-695B-7B53D8B49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2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77FFBC-D1C5-9ED7-41B9-8B7510829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F9EA5-5C9A-D8B2-7D43-0D8F142F0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76494-38F8-D937-303B-0E06E7978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CE277-7D11-C0CC-7B8A-DDCC0449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B3E02-6E86-55EB-9850-56491047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6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E930D-516C-0D8E-4DF0-53A1D52F7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6BFF7-E363-3A9D-E0F5-5E98BDCCF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15AB4-72F0-3EF8-26C4-86260DAB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53DAE-0F3B-4337-C4C5-4FBC588FF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0A4CD-15A6-64CC-F353-EA538BB06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6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0D671-DC96-BBD9-0250-365A2E87B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87BD0-8A6F-DD62-E26E-9129FDC97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1185C-9DA5-82DE-9D32-6D426C17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4870E-3ED5-9AAF-ACFB-F7364174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AB530-2684-476F-8837-EA8AF40F3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8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D62EC-2EA2-D30A-D41A-922E1412C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AD20B-FE99-9906-FF32-A8C9CE75BD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6340CE-43CB-159D-7710-EC02A166E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4882F-98BA-7CED-5B9D-B9CBA079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2A929-5837-7686-753C-A3330B82D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4E170-2F41-C6B6-F13E-FA7712E62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68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64EDA-148A-B913-6325-DA65C793C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0F801-D6BB-48F2-6FED-9C68A0D12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CA1ED-9130-30AF-0C84-9FF1CC4EE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196978-23F4-2C97-98B1-77B68372B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0CE2A7-3127-19A0-2B25-537A8002E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3DF93E-3138-9872-2349-D47D9246A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9A12F7-54ED-3872-DAA6-E5223FD54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575FB8-6DDC-4C82-D477-F1CF04F7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2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BDB02-A00C-9FE5-407A-C397ADAF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64117A-8A1D-CA10-741E-C56D665B5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9B1FE0-3DFE-A371-CA7A-1218E3422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9CA919-2DF9-881A-1E34-141616DE4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4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5B5339-809A-2BCA-59AF-5F01BAFB7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185290-DD5E-5FEE-9EF2-018DD8D8C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01751-B834-355C-2595-993DB29C3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6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03C5B-9C95-4DD5-FBDC-BB484387B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0B966-A4CD-DB31-3EB7-ACE249A35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AB769-DAA9-C3D9-609F-4E671F4C0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9C5B6-55D5-9C29-09D2-F7E6C0942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16AE17-7A2B-5654-322B-FFC231186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F8542F-48F6-EDD7-956F-56291082D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0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2E49B-91F8-87C4-3596-263C91F08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496BFE-57B4-8CAC-C852-E6869C53F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B1848-14BD-2104-F1AC-82348161E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7B775-A43B-3983-6990-E4AB5AFFC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5F4D7-9757-AEF4-F415-D04EBB615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219FE-9F3E-CF0B-55CC-300B4B91D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5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85CC94-A357-81F3-F064-88E21292B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050ADE-03D4-5EAF-88E8-6DDB8D0B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CD338-E4D4-D0D0-BE6F-9672A00C6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D2932-EAB3-4444-BBFB-2C6CD93A386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E5F9E-7782-DD48-6120-6005D3807A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22034-BE2B-74A6-AF4E-C62E10B40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16053-85A6-4789-926B-A5AE1D086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6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75893-9B9D-DA7C-431E-C7DA2568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867" y="688932"/>
            <a:ext cx="10515600" cy="4983985"/>
          </a:xfrm>
          <a:ln w="4762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60A8"/>
                </a:solidFill>
              </a:rPr>
            </a:br>
            <a:r>
              <a:rPr lang="en-US" b="1" dirty="0">
                <a:solidFill>
                  <a:srgbClr val="0060A8"/>
                </a:solidFill>
              </a:rPr>
              <a:t>         </a:t>
            </a:r>
            <a:r>
              <a:rPr lang="en-US" b="1" dirty="0">
                <a:solidFill>
                  <a:srgbClr val="2A4B86"/>
                </a:solidFill>
              </a:rPr>
              <a:t>DATA ON RI POPULATION AGES 65+ and 85+</a:t>
            </a:r>
            <a:br>
              <a:rPr lang="en-US" b="1" dirty="0">
                <a:solidFill>
                  <a:srgbClr val="2A4B86"/>
                </a:solidFill>
              </a:rPr>
            </a:br>
            <a:r>
              <a:rPr lang="en-US" b="1" dirty="0">
                <a:solidFill>
                  <a:srgbClr val="2A4B86"/>
                </a:solidFill>
              </a:rPr>
              <a:t>            Nursing Home – Assisted Living Locations</a:t>
            </a:r>
            <a:br>
              <a:rPr lang="en-US" b="1" dirty="0">
                <a:solidFill>
                  <a:srgbClr val="2A4B86"/>
                </a:solidFill>
              </a:rPr>
            </a:br>
            <a:br>
              <a:rPr lang="en-US" b="1" dirty="0">
                <a:solidFill>
                  <a:srgbClr val="2A4B86"/>
                </a:solidFill>
              </a:rPr>
            </a:br>
            <a:r>
              <a:rPr lang="en-US" b="1" dirty="0">
                <a:solidFill>
                  <a:srgbClr val="2A4B86"/>
                </a:solidFill>
              </a:rPr>
              <a:t>Presented to Carson Commission To Study </a:t>
            </a:r>
            <a:r>
              <a:rPr lang="en-US" b="0" i="0" dirty="0">
                <a:solidFill>
                  <a:srgbClr val="2A4B86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b="1" i="0" dirty="0">
                <a:solidFill>
                  <a:srgbClr val="2A4B86"/>
                </a:solidFill>
                <a:effectLst/>
              </a:rPr>
              <a:t>Provide Recommendations Pertaining to Services and Coordination of State Programs Relating to Older Adult Rhode Islanders</a:t>
            </a:r>
            <a:br>
              <a:rPr lang="en-US" b="1" dirty="0">
                <a:solidFill>
                  <a:srgbClr val="2A4B86"/>
                </a:solidFill>
              </a:rPr>
            </a:br>
            <a:r>
              <a:rPr lang="en-US" b="1" dirty="0">
                <a:solidFill>
                  <a:srgbClr val="2A4B86"/>
                </a:solidFill>
              </a:rPr>
              <a:t>                                                        </a:t>
            </a:r>
            <a:r>
              <a:rPr lang="en-US" sz="4000" b="1" dirty="0">
                <a:solidFill>
                  <a:srgbClr val="2A4B86"/>
                </a:solidFill>
              </a:rPr>
              <a:t>January 26, 2024</a:t>
            </a:r>
            <a:br>
              <a:rPr lang="en-US" b="1" dirty="0">
                <a:solidFill>
                  <a:srgbClr val="2A4B86"/>
                </a:solidFill>
              </a:rPr>
            </a:br>
            <a:br>
              <a:rPr lang="en-US" b="1" dirty="0">
                <a:solidFill>
                  <a:srgbClr val="0060A8"/>
                </a:solidFill>
              </a:rPr>
            </a:br>
            <a:endParaRPr lang="en-US" b="1" dirty="0">
              <a:solidFill>
                <a:srgbClr val="0060A8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04E214-4D82-E9EB-C47C-CD9FC57A638C}"/>
              </a:ext>
            </a:extLst>
          </p:cNvPr>
          <p:cNvSpPr txBox="1"/>
          <p:nvPr/>
        </p:nvSpPr>
        <p:spPr>
          <a:xfrm>
            <a:off x="7177414" y="5987441"/>
            <a:ext cx="4450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Presented by: Maureen Maigret, RN BS MPA</a:t>
            </a:r>
          </a:p>
        </p:txBody>
      </p:sp>
    </p:spTree>
    <p:extLst>
      <p:ext uri="{BB962C8B-B14F-4D97-AF65-F5344CB8AC3E}">
        <p14:creationId xmlns:p14="http://schemas.microsoft.com/office/powerpoint/2010/main" val="64703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E9F680-3B04-0A0E-E281-E9DD9CCE7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430"/>
            <a:ext cx="10515600" cy="563213"/>
          </a:xfrm>
        </p:spPr>
        <p:txBody>
          <a:bodyPr>
            <a:noAutofit/>
          </a:bodyPr>
          <a:lstStyle/>
          <a:p>
            <a:pPr algn="ctr"/>
            <a:r>
              <a:rPr lang="en-US" sz="16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RI CITY &amp; TOWN POPULATION BY AGES 65+ and 85+ - # of NURSING HOMES AND ASSISTED LIVING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EF07CC3-A56A-CC8D-BE5B-1A2A5FD56A3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0563" y="962643"/>
            <a:ext cx="5076674" cy="5214320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7E39B20-A17A-AB44-A90B-F314CABF8D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99686" y="1144700"/>
            <a:ext cx="4101665" cy="5251581"/>
          </a:xfrm>
        </p:spPr>
      </p:pic>
    </p:spTree>
    <p:extLst>
      <p:ext uri="{BB962C8B-B14F-4D97-AF65-F5344CB8AC3E}">
        <p14:creationId xmlns:p14="http://schemas.microsoft.com/office/powerpoint/2010/main" val="3539388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69E499-6424-F2FD-4C6C-0F5366827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3267" y="0"/>
            <a:ext cx="55454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81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A55481-8475-DAC9-EA66-2A9B5C54B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014" y="0"/>
            <a:ext cx="5267972" cy="6858000"/>
          </a:xfrm>
          <a:prstGeom prst="rect">
            <a:avLst/>
          </a:prstGeom>
          <a:solidFill>
            <a:srgbClr val="C00000"/>
          </a:solidFill>
          <a:ln w="3175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67186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5684D1-5493-19B3-65A1-C6286E05A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4398" y="0"/>
            <a:ext cx="54832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47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4EC664E1EB584CA19625CC66A09E28" ma:contentTypeVersion="" ma:contentTypeDescription="Create a new document." ma:contentTypeScope="" ma:versionID="87a941ed87d53d6ac8440d57a429bbd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051ad49ee3a4811ed0efdd12919ad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F508A9-B51E-4654-82E5-9670849319B3}"/>
</file>

<file path=customXml/itemProps2.xml><?xml version="1.0" encoding="utf-8"?>
<ds:datastoreItem xmlns:ds="http://schemas.openxmlformats.org/officeDocument/2006/customXml" ds:itemID="{20845362-0DE2-46FD-86D2-CAE9F8E989D0}"/>
</file>

<file path=customXml/itemProps3.xml><?xml version="1.0" encoding="utf-8"?>
<ds:datastoreItem xmlns:ds="http://schemas.openxmlformats.org/officeDocument/2006/customXml" ds:itemID="{F42933BA-E9E0-4131-A90A-4439D684304E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82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         DATA ON RI POPULATION AGES 65+ and 85+             Nursing Home – Assisted Living Locations  Presented to Carson Commission To Study and Provide Recommendations Pertaining to Services and Coordination of State Programs Relating to Older Adult Rhode Islanders                                                         January 26, 2024  </vt:lpstr>
      <vt:lpstr>RI CITY &amp; TOWN POPULATION BY AGES 65+ and 85+ - # of NURSING HOMES AND ASSISTED LIVING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DATA ON RI POPULATION 65+ and 85+          Nursing Home – Assisted Living Locations  Presented to Carson Commission To Study and Provide Recommendations Pertaining to Services and Coordination of State Programs Relating to Older Adult Rhode Islanders                                                         January 26, 2024  </dc:title>
  <dc:creator>maureen maigret</dc:creator>
  <cp:lastModifiedBy>maureen maigret</cp:lastModifiedBy>
  <cp:revision>4</cp:revision>
  <dcterms:created xsi:type="dcterms:W3CDTF">2024-01-17T18:24:29Z</dcterms:created>
  <dcterms:modified xsi:type="dcterms:W3CDTF">2024-01-17T18:27:37Z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0x0101008E4EC664E1EB584CA19625CC66A09E28</vt:lpwstr>
  </property>
</Properties>
</file>